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ea71480f85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ea71480f85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ea71480f85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ea71480f85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ea71480f8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ea71480f8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ea71480f85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ea71480f85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ea71480f85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ea71480f85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ea71480f85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ea71480f85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ea7693d061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ea7693d061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5" Type="http://schemas.openxmlformats.org/officeDocument/2006/relationships/image" Target="../media/image21.png"/><Relationship Id="rId6" Type="http://schemas.openxmlformats.org/officeDocument/2006/relationships/image" Target="../media/image3.png"/><Relationship Id="rId7" Type="http://schemas.openxmlformats.org/officeDocument/2006/relationships/image" Target="../media/image16.png"/><Relationship Id="rId8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jpg"/><Relationship Id="rId4" Type="http://schemas.openxmlformats.org/officeDocument/2006/relationships/image" Target="../media/image28.png"/><Relationship Id="rId5" Type="http://schemas.openxmlformats.org/officeDocument/2006/relationships/image" Target="../media/image24.jpg"/><Relationship Id="rId6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png"/><Relationship Id="rId4" Type="http://schemas.openxmlformats.org/officeDocument/2006/relationships/image" Target="../media/image15.png"/><Relationship Id="rId5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20" Type="http://schemas.openxmlformats.org/officeDocument/2006/relationships/image" Target="../media/image31.png"/><Relationship Id="rId11" Type="http://schemas.openxmlformats.org/officeDocument/2006/relationships/image" Target="../media/image30.png"/><Relationship Id="rId10" Type="http://schemas.openxmlformats.org/officeDocument/2006/relationships/image" Target="../media/image18.png"/><Relationship Id="rId21" Type="http://schemas.openxmlformats.org/officeDocument/2006/relationships/image" Target="../media/image20.png"/><Relationship Id="rId13" Type="http://schemas.openxmlformats.org/officeDocument/2006/relationships/image" Target="../media/image26.png"/><Relationship Id="rId12" Type="http://schemas.openxmlformats.org/officeDocument/2006/relationships/hyperlink" Target="https://www.youtube.com/watch?v=SOj64CrWYY8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Relationship Id="rId4" Type="http://schemas.openxmlformats.org/officeDocument/2006/relationships/image" Target="../media/image17.png"/><Relationship Id="rId9" Type="http://schemas.openxmlformats.org/officeDocument/2006/relationships/hyperlink" Target="https://www.youtube.com/watch?v=REMAgB7m1ig" TargetMode="External"/><Relationship Id="rId15" Type="http://schemas.openxmlformats.org/officeDocument/2006/relationships/hyperlink" Target="https://flexagon.com/blog/why-the-world-needs-ci-cd/" TargetMode="External"/><Relationship Id="rId14" Type="http://schemas.openxmlformats.org/officeDocument/2006/relationships/image" Target="../media/image32.png"/><Relationship Id="rId17" Type="http://schemas.openxmlformats.org/officeDocument/2006/relationships/hyperlink" Target="https://www.aplyca.com/blog/integracion-continua-y-entrega-continua-cicd" TargetMode="External"/><Relationship Id="rId16" Type="http://schemas.openxmlformats.org/officeDocument/2006/relationships/hyperlink" Target="https://www.jetbrains.com/es-es/teamcity/ci-cd-guide/continuous-integration-vs-delivery-vs-deployment/" TargetMode="External"/><Relationship Id="rId5" Type="http://schemas.openxmlformats.org/officeDocument/2006/relationships/hyperlink" Target="https://aws.amazon.com/es/devops/continuous-delivery/#:~:text=La%20entrega%20continua%20es%20una,a%20la%20fase%20de%20producci%C3%B3n" TargetMode="External"/><Relationship Id="rId19" Type="http://schemas.openxmlformats.org/officeDocument/2006/relationships/image" Target="../media/image29.png"/><Relationship Id="rId6" Type="http://schemas.openxmlformats.org/officeDocument/2006/relationships/image" Target="../media/image27.png"/><Relationship Id="rId18" Type="http://schemas.openxmlformats.org/officeDocument/2006/relationships/hyperlink" Target="https://www.ilimit.com/blog/integracion-continua-entrega-continua-despliegue-continuo/" TargetMode="External"/><Relationship Id="rId7" Type="http://schemas.openxmlformats.org/officeDocument/2006/relationships/image" Target="../media/image22.png"/><Relationship Id="rId8" Type="http://schemas.openxmlformats.org/officeDocument/2006/relationships/hyperlink" Target="https://discoverthenew.ituser.es/devops/2021/06/los-desafios-de-la-entrega-continua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13"/>
          <p:cNvGrpSpPr/>
          <p:nvPr/>
        </p:nvGrpSpPr>
        <p:grpSpPr>
          <a:xfrm>
            <a:off x="7333114" y="2818005"/>
            <a:ext cx="1660963" cy="2202402"/>
            <a:chOff x="6567200" y="2461625"/>
            <a:chExt cx="2176599" cy="2552325"/>
          </a:xfrm>
        </p:grpSpPr>
        <p:pic>
          <p:nvPicPr>
            <p:cNvPr id="135" name="Google Shape;135;p13"/>
            <p:cNvPicPr preferRelativeResize="0"/>
            <p:nvPr/>
          </p:nvPicPr>
          <p:blipFill rotWithShape="1">
            <a:blip r:embed="rId3">
              <a:alphaModFix/>
            </a:blip>
            <a:srcRect b="6962" l="7218" r="74528" t="14458"/>
            <a:stretch/>
          </p:blipFill>
          <p:spPr>
            <a:xfrm>
              <a:off x="6567200" y="2461625"/>
              <a:ext cx="1088299" cy="2552325"/>
            </a:xfrm>
            <a:prstGeom prst="rect">
              <a:avLst/>
            </a:prstGeom>
            <a:noFill/>
            <a:ln cap="flat" cmpd="sng" w="76200">
              <a:solidFill>
                <a:srgbClr val="81C7A5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36" name="Google Shape;136;p13"/>
            <p:cNvPicPr preferRelativeResize="0"/>
            <p:nvPr/>
          </p:nvPicPr>
          <p:blipFill rotWithShape="1">
            <a:blip r:embed="rId3">
              <a:alphaModFix/>
            </a:blip>
            <a:srcRect b="6364" l="52851" r="28895" t="15055"/>
            <a:stretch/>
          </p:blipFill>
          <p:spPr>
            <a:xfrm flipH="1">
              <a:off x="7655500" y="2461625"/>
              <a:ext cx="1088299" cy="2552325"/>
            </a:xfrm>
            <a:prstGeom prst="rect">
              <a:avLst/>
            </a:prstGeom>
            <a:noFill/>
            <a:ln cap="flat" cmpd="sng" w="76200">
              <a:solidFill>
                <a:srgbClr val="81C7A5"/>
              </a:solidFill>
              <a:prstDash val="solid"/>
              <a:round/>
              <a:headEnd len="sm" w="sm" type="none"/>
              <a:tailEnd len="sm" w="sm" type="none"/>
            </a:ln>
          </p:spPr>
        </p:pic>
      </p:grpSp>
      <p:pic>
        <p:nvPicPr>
          <p:cNvPr id="137" name="Google Shape;137;p13"/>
          <p:cNvPicPr preferRelativeResize="0"/>
          <p:nvPr/>
        </p:nvPicPr>
        <p:blipFill rotWithShape="1">
          <a:blip r:embed="rId4">
            <a:alphaModFix/>
          </a:blip>
          <a:srcRect b="5456" l="3369" r="5564" t="3452"/>
          <a:stretch/>
        </p:blipFill>
        <p:spPr>
          <a:xfrm>
            <a:off x="344250" y="3052238"/>
            <a:ext cx="2345025" cy="1876376"/>
          </a:xfrm>
          <a:prstGeom prst="rect">
            <a:avLst/>
          </a:prstGeom>
          <a:noFill/>
          <a:ln cap="flat" cmpd="sng" w="76200">
            <a:solidFill>
              <a:srgbClr val="81C7A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8" name="Google Shape;138;p13"/>
          <p:cNvSpPr/>
          <p:nvPr/>
        </p:nvSpPr>
        <p:spPr>
          <a:xfrm>
            <a:off x="2864700" y="4301400"/>
            <a:ext cx="4293000" cy="557100"/>
          </a:xfrm>
          <a:prstGeom prst="rightArrow">
            <a:avLst>
              <a:gd fmla="val 34895" name="adj1"/>
              <a:gd fmla="val 139526" name="adj2"/>
            </a:avLst>
          </a:prstGeom>
          <a:solidFill>
            <a:schemeClr val="lt2"/>
          </a:solidFill>
          <a:ln cap="flat" cmpd="sng" w="9525">
            <a:solidFill>
              <a:srgbClr val="81C7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9" name="Google Shape;139;p13"/>
          <p:cNvPicPr preferRelativeResize="0"/>
          <p:nvPr/>
        </p:nvPicPr>
        <p:blipFill rotWithShape="1">
          <a:blip r:embed="rId5">
            <a:alphaModFix/>
          </a:blip>
          <a:srcRect b="0" l="24774" r="26649" t="0"/>
          <a:stretch/>
        </p:blipFill>
        <p:spPr>
          <a:xfrm flipH="1">
            <a:off x="3923950" y="3548388"/>
            <a:ext cx="429451" cy="884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3762962" y="2626375"/>
            <a:ext cx="751426" cy="751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3"/>
          <p:cNvPicPr preferRelativeResize="0"/>
          <p:nvPr/>
        </p:nvPicPr>
        <p:blipFill rotWithShape="1">
          <a:blip r:embed="rId7">
            <a:alphaModFix/>
          </a:blip>
          <a:srcRect b="11700" l="0" r="0" t="28573"/>
          <a:stretch/>
        </p:blipFill>
        <p:spPr>
          <a:xfrm>
            <a:off x="3608573" y="1822550"/>
            <a:ext cx="1060214" cy="63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3"/>
          <p:cNvPicPr preferRelativeResize="0"/>
          <p:nvPr/>
        </p:nvPicPr>
        <p:blipFill rotWithShape="1">
          <a:blip r:embed="rId8">
            <a:alphaModFix/>
          </a:blip>
          <a:srcRect b="20708" l="0" r="0" t="21236"/>
          <a:stretch/>
        </p:blipFill>
        <p:spPr>
          <a:xfrm flipH="1">
            <a:off x="3491512" y="900523"/>
            <a:ext cx="1294329" cy="751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3"/>
          <p:cNvSpPr txBox="1"/>
          <p:nvPr/>
        </p:nvSpPr>
        <p:spPr>
          <a:xfrm>
            <a:off x="5208375" y="194350"/>
            <a:ext cx="37857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ENTREGA CONTINUA</a:t>
            </a:r>
            <a:endParaRPr b="1" sz="3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Google Shape;144;p13"/>
          <p:cNvSpPr txBox="1"/>
          <p:nvPr/>
        </p:nvSpPr>
        <p:spPr>
          <a:xfrm>
            <a:off x="5267625" y="1398225"/>
            <a:ext cx="3785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GRUPOS 3 Y 4 - ISW 4K3 2023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UTN - FRC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4"/>
          <p:cNvSpPr txBox="1"/>
          <p:nvPr>
            <p:ph type="title"/>
          </p:nvPr>
        </p:nvSpPr>
        <p:spPr>
          <a:xfrm>
            <a:off x="914350" y="3092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DEFINICIÓN</a:t>
            </a:r>
            <a:endParaRPr b="1"/>
          </a:p>
        </p:txBody>
      </p:sp>
      <p:pic>
        <p:nvPicPr>
          <p:cNvPr id="150" name="Google Shape;150;p14"/>
          <p:cNvPicPr preferRelativeResize="0"/>
          <p:nvPr/>
        </p:nvPicPr>
        <p:blipFill rotWithShape="1">
          <a:blip r:embed="rId3">
            <a:alphaModFix/>
          </a:blip>
          <a:srcRect b="47067" l="0" r="0" t="0"/>
          <a:stretch/>
        </p:blipFill>
        <p:spPr>
          <a:xfrm>
            <a:off x="1085550" y="1003275"/>
            <a:ext cx="6972900" cy="174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5550" y="3087500"/>
            <a:ext cx="2328827" cy="1746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69225" y="2894775"/>
            <a:ext cx="3789225" cy="213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5"/>
          <p:cNvSpPr txBox="1"/>
          <p:nvPr>
            <p:ph type="title"/>
          </p:nvPr>
        </p:nvSpPr>
        <p:spPr>
          <a:xfrm>
            <a:off x="1338650" y="98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DIFERENCIA CON DESPLIEGUE CONTINUO</a:t>
            </a:r>
            <a:endParaRPr b="1"/>
          </a:p>
        </p:txBody>
      </p:sp>
      <p:pic>
        <p:nvPicPr>
          <p:cNvPr id="158" name="Google Shape;15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8650" y="619098"/>
            <a:ext cx="6241450" cy="243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0225" y="3312999"/>
            <a:ext cx="3169263" cy="1780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9175" y="3312999"/>
            <a:ext cx="3003225" cy="1780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3416312"/>
            <a:ext cx="2640400" cy="157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DESAFÍOS</a:t>
            </a:r>
            <a:endParaRPr b="1"/>
          </a:p>
        </p:txBody>
      </p:sp>
      <p:pic>
        <p:nvPicPr>
          <p:cNvPr id="167" name="Google Shape;16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0900" y="1152375"/>
            <a:ext cx="5072100" cy="3644650"/>
          </a:xfrm>
          <a:prstGeom prst="rect">
            <a:avLst/>
          </a:prstGeom>
          <a:noFill/>
          <a:ln cap="flat" cmpd="sng" w="114300">
            <a:solidFill>
              <a:srgbClr val="81C7A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"/>
          <p:cNvSpPr/>
          <p:nvPr/>
        </p:nvSpPr>
        <p:spPr>
          <a:xfrm>
            <a:off x="531200" y="1619500"/>
            <a:ext cx="8369400" cy="2928000"/>
          </a:xfrm>
          <a:prstGeom prst="rect">
            <a:avLst/>
          </a:prstGeom>
          <a:solidFill>
            <a:schemeClr val="lt1"/>
          </a:solidFill>
          <a:ln cap="flat" cmpd="sng" w="114300">
            <a:solidFill>
              <a:srgbClr val="81C7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3" name="Google Shape;173;p17"/>
          <p:cNvSpPr txBox="1"/>
          <p:nvPr>
            <p:ph type="title"/>
          </p:nvPr>
        </p:nvSpPr>
        <p:spPr>
          <a:xfrm>
            <a:off x="1302900" y="4616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TECNOLOGÍAS</a:t>
            </a:r>
            <a:endParaRPr b="1"/>
          </a:p>
        </p:txBody>
      </p:sp>
      <p:pic>
        <p:nvPicPr>
          <p:cNvPr id="174" name="Google Shape;1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2125" y="2039275"/>
            <a:ext cx="3624585" cy="2064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75" name="Google Shape;17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55400" y="1855075"/>
            <a:ext cx="5486400" cy="131445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8"/>
          <p:cNvSpPr txBox="1"/>
          <p:nvPr>
            <p:ph type="title"/>
          </p:nvPr>
        </p:nvSpPr>
        <p:spPr>
          <a:xfrm>
            <a:off x="1165975" y="4554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CONCLUSIONES</a:t>
            </a:r>
            <a:endParaRPr b="1"/>
          </a:p>
        </p:txBody>
      </p:sp>
      <p:pic>
        <p:nvPicPr>
          <p:cNvPr id="181" name="Google Shape;181;p18"/>
          <p:cNvPicPr preferRelativeResize="0"/>
          <p:nvPr/>
        </p:nvPicPr>
        <p:blipFill rotWithShape="1">
          <a:blip r:embed="rId3">
            <a:alphaModFix/>
          </a:blip>
          <a:srcRect b="0" l="3781" r="0" t="0"/>
          <a:stretch/>
        </p:blipFill>
        <p:spPr>
          <a:xfrm>
            <a:off x="1036675" y="1369525"/>
            <a:ext cx="3306725" cy="2176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0813" y="3988425"/>
            <a:ext cx="4649226" cy="5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9150" y="1357350"/>
            <a:ext cx="3306717" cy="220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9"/>
          <p:cNvSpPr txBox="1"/>
          <p:nvPr>
            <p:ph type="title"/>
          </p:nvPr>
        </p:nvSpPr>
        <p:spPr>
          <a:xfrm>
            <a:off x="1165975" y="4554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CONCLUSIONES</a:t>
            </a:r>
            <a:endParaRPr b="1"/>
          </a:p>
        </p:txBody>
      </p:sp>
      <p:pic>
        <p:nvPicPr>
          <p:cNvPr id="189" name="Google Shape;18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8400" y="1530650"/>
            <a:ext cx="3001175" cy="286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7700" y="1570725"/>
            <a:ext cx="3651450" cy="278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0"/>
          <p:cNvSpPr/>
          <p:nvPr/>
        </p:nvSpPr>
        <p:spPr>
          <a:xfrm>
            <a:off x="3014075" y="1386275"/>
            <a:ext cx="6003600" cy="3570300"/>
          </a:xfrm>
          <a:prstGeom prst="rect">
            <a:avLst/>
          </a:prstGeom>
          <a:solidFill>
            <a:schemeClr val="dk1"/>
          </a:solidFill>
          <a:ln cap="flat" cmpd="sng" w="114300">
            <a:solidFill>
              <a:srgbClr val="81C7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6" name="Google Shape;196;p20"/>
          <p:cNvSpPr txBox="1"/>
          <p:nvPr>
            <p:ph type="title"/>
          </p:nvPr>
        </p:nvSpPr>
        <p:spPr>
          <a:xfrm>
            <a:off x="490475" y="186450"/>
            <a:ext cx="31674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REFERENCIAS</a:t>
            </a:r>
            <a:endParaRPr b="1"/>
          </a:p>
        </p:txBody>
      </p:sp>
      <p:pic>
        <p:nvPicPr>
          <p:cNvPr id="197" name="Google Shape;1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6765" y="186450"/>
            <a:ext cx="733500" cy="73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0"/>
          <p:cNvPicPr preferRelativeResize="0"/>
          <p:nvPr/>
        </p:nvPicPr>
        <p:blipFill rotWithShape="1">
          <a:blip r:embed="rId4">
            <a:alphaModFix/>
          </a:blip>
          <a:srcRect b="12663" l="0" r="0" t="0"/>
          <a:stretch/>
        </p:blipFill>
        <p:spPr>
          <a:xfrm>
            <a:off x="3166507" y="1765025"/>
            <a:ext cx="2658570" cy="73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0"/>
          <p:cNvSpPr txBox="1"/>
          <p:nvPr/>
        </p:nvSpPr>
        <p:spPr>
          <a:xfrm>
            <a:off x="3166500" y="1364825"/>
            <a:ext cx="58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00" name="Google Shape;200;p20"/>
          <p:cNvGrpSpPr/>
          <p:nvPr/>
        </p:nvGrpSpPr>
        <p:grpSpPr>
          <a:xfrm>
            <a:off x="8162299" y="639908"/>
            <a:ext cx="855226" cy="914138"/>
            <a:chOff x="64800" y="2817950"/>
            <a:chExt cx="1761900" cy="1768500"/>
          </a:xfrm>
        </p:grpSpPr>
        <p:sp>
          <p:nvSpPr>
            <p:cNvPr id="201" name="Google Shape;201;p20"/>
            <p:cNvSpPr/>
            <p:nvPr/>
          </p:nvSpPr>
          <p:spPr>
            <a:xfrm>
              <a:off x="64800" y="2817950"/>
              <a:ext cx="1761900" cy="1768500"/>
            </a:xfrm>
            <a:prstGeom prst="ellipse">
              <a:avLst/>
            </a:prstGeom>
            <a:solidFill>
              <a:schemeClr val="dk1"/>
            </a:solidFill>
            <a:ln cap="flat" cmpd="sng" w="114300">
              <a:solidFill>
                <a:srgbClr val="81C7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202" name="Google Shape;202;p2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42100" y="3098550"/>
              <a:ext cx="1207300" cy="1207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03" name="Google Shape;203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66512" y="2898725"/>
            <a:ext cx="2658575" cy="74901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0"/>
          <p:cNvSpPr txBox="1"/>
          <p:nvPr/>
        </p:nvSpPr>
        <p:spPr>
          <a:xfrm>
            <a:off x="3166500" y="2498525"/>
            <a:ext cx="58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05" name="Google Shape;205;p20"/>
          <p:cNvGrpSpPr/>
          <p:nvPr/>
        </p:nvGrpSpPr>
        <p:grpSpPr>
          <a:xfrm>
            <a:off x="338075" y="843758"/>
            <a:ext cx="2336700" cy="4112792"/>
            <a:chOff x="1735375" y="745683"/>
            <a:chExt cx="2336700" cy="4112792"/>
          </a:xfrm>
        </p:grpSpPr>
        <p:sp>
          <p:nvSpPr>
            <p:cNvPr id="206" name="Google Shape;206;p20"/>
            <p:cNvSpPr/>
            <p:nvPr/>
          </p:nvSpPr>
          <p:spPr>
            <a:xfrm>
              <a:off x="1735375" y="1386275"/>
              <a:ext cx="2336700" cy="3472200"/>
            </a:xfrm>
            <a:prstGeom prst="rect">
              <a:avLst/>
            </a:prstGeom>
            <a:solidFill>
              <a:schemeClr val="dk1"/>
            </a:solidFill>
            <a:ln cap="flat" cmpd="sng" w="114300">
              <a:solidFill>
                <a:srgbClr val="81C7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7" name="Google Shape;207;p20"/>
            <p:cNvSpPr txBox="1"/>
            <p:nvPr/>
          </p:nvSpPr>
          <p:spPr>
            <a:xfrm>
              <a:off x="1862075" y="1461100"/>
              <a:ext cx="582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u="sng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  <a:hlinkClick r:id="rId9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Link</a:t>
              </a:r>
              <a:endPara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208" name="Google Shape;208;p20"/>
            <p:cNvGrpSpPr/>
            <p:nvPr/>
          </p:nvGrpSpPr>
          <p:grpSpPr>
            <a:xfrm>
              <a:off x="3203999" y="745683"/>
              <a:ext cx="855300" cy="914100"/>
              <a:chOff x="7006249" y="587158"/>
              <a:chExt cx="855300" cy="914100"/>
            </a:xfrm>
          </p:grpSpPr>
          <p:sp>
            <p:nvSpPr>
              <p:cNvPr id="209" name="Google Shape;209;p20"/>
              <p:cNvSpPr/>
              <p:nvPr/>
            </p:nvSpPr>
            <p:spPr>
              <a:xfrm>
                <a:off x="7006249" y="587158"/>
                <a:ext cx="855300" cy="914100"/>
              </a:xfrm>
              <a:prstGeom prst="ellipse">
                <a:avLst/>
              </a:prstGeom>
              <a:solidFill>
                <a:schemeClr val="dk1"/>
              </a:solidFill>
              <a:ln cap="flat" cmpd="sng" w="114300">
                <a:solidFill>
                  <a:srgbClr val="81C7A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pic>
            <p:nvPicPr>
              <p:cNvPr id="210" name="Google Shape;210;p20"/>
              <p:cNvPicPr preferRelativeResize="0"/>
              <p:nvPr/>
            </p:nvPicPr>
            <p:blipFill>
              <a:blip r:embed="rId10">
                <a:alphaModFix/>
              </a:blip>
              <a:stretch>
                <a:fillRect/>
              </a:stretch>
            </p:blipFill>
            <p:spPr>
              <a:xfrm>
                <a:off x="7144813" y="844125"/>
                <a:ext cx="578174" cy="4002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11" name="Google Shape;211;p20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1939675" y="1861301"/>
              <a:ext cx="1953724" cy="1069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2" name="Google Shape;212;p20"/>
            <p:cNvSpPr txBox="1"/>
            <p:nvPr/>
          </p:nvSpPr>
          <p:spPr>
            <a:xfrm>
              <a:off x="1862075" y="3107575"/>
              <a:ext cx="582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u="sng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  <a:hlinkClick r:id="rId12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Link</a:t>
              </a:r>
              <a:endPara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213" name="Google Shape;213;p20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>
              <a:off x="1939675" y="3488600"/>
              <a:ext cx="1953726" cy="108364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14" name="Google Shape;214;p20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3166501" y="4025527"/>
            <a:ext cx="2658575" cy="688008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0"/>
          <p:cNvSpPr txBox="1"/>
          <p:nvPr/>
        </p:nvSpPr>
        <p:spPr>
          <a:xfrm>
            <a:off x="3166500" y="3632225"/>
            <a:ext cx="58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  <a:hlinkClick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6" name="Google Shape;216;p20"/>
          <p:cNvSpPr txBox="1"/>
          <p:nvPr/>
        </p:nvSpPr>
        <p:spPr>
          <a:xfrm>
            <a:off x="5985900" y="1364825"/>
            <a:ext cx="58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  <a:hlinkClick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7" name="Google Shape;217;p20"/>
          <p:cNvSpPr txBox="1"/>
          <p:nvPr/>
        </p:nvSpPr>
        <p:spPr>
          <a:xfrm>
            <a:off x="5985900" y="2498525"/>
            <a:ext cx="58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  <a:hlinkClick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8" name="Google Shape;218;p20"/>
          <p:cNvSpPr txBox="1"/>
          <p:nvPr/>
        </p:nvSpPr>
        <p:spPr>
          <a:xfrm>
            <a:off x="5985900" y="3632225"/>
            <a:ext cx="58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  <a:hlinkClick r:id="rId1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9" name="Google Shape;219;p20"/>
          <p:cNvPicPr preferRelativeResize="0"/>
          <p:nvPr/>
        </p:nvPicPr>
        <p:blipFill rotWithShape="1">
          <a:blip r:embed="rId19">
            <a:alphaModFix/>
          </a:blip>
          <a:srcRect b="23954" l="0" r="0" t="0"/>
          <a:stretch/>
        </p:blipFill>
        <p:spPr>
          <a:xfrm>
            <a:off x="5985900" y="1765025"/>
            <a:ext cx="2658575" cy="73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0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>
            <a:off x="5985900" y="2868851"/>
            <a:ext cx="2462162" cy="74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0"/>
          <p:cNvPicPr preferRelativeResize="0"/>
          <p:nvPr/>
        </p:nvPicPr>
        <p:blipFill>
          <a:blip r:embed="rId21">
            <a:alphaModFix/>
          </a:blip>
          <a:stretch>
            <a:fillRect/>
          </a:stretch>
        </p:blipFill>
        <p:spPr>
          <a:xfrm>
            <a:off x="6050097" y="4085231"/>
            <a:ext cx="2658575" cy="568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